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44" r:id="rId5"/>
    <p:sldId id="357" r:id="rId6"/>
    <p:sldId id="359" r:id="rId7"/>
    <p:sldId id="360" r:id="rId8"/>
    <p:sldId id="361" r:id="rId9"/>
    <p:sldId id="3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35" autoAdjust="0"/>
    <p:restoredTop sz="95928" autoAdjust="0"/>
  </p:normalViewPr>
  <p:slideViewPr>
    <p:cSldViewPr snapToGrid="0">
      <p:cViewPr varScale="1">
        <p:scale>
          <a:sx n="82" d="100"/>
          <a:sy n="82" d="100"/>
        </p:scale>
        <p:origin x="989" y="72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109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06-Aug-25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06-Aug-25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78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2-Feb-25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27-Feb-25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DF38D8-8F6A-9508-43E4-22E4748296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6989920" y="1133669"/>
            <a:ext cx="4330421" cy="4590661"/>
          </a:xfrm>
          <a:prstGeom prst="rect">
            <a:avLst/>
          </a:prstGeom>
        </p:spPr>
      </p:pic>
      <p:pic>
        <p:nvPicPr>
          <p:cNvPr id="10" name="Picture Placeholder 9" descr="A group of potted plants">
            <a:extLst>
              <a:ext uri="{FF2B5EF4-FFF2-40B4-BE49-F238E27FC236}">
                <a16:creationId xmlns:a16="http://schemas.microsoft.com/office/drawing/2014/main" id="{C5E399AE-C2DC-0BE4-A179-9A726D23FF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l="68134" r="15"/>
          <a:stretch/>
        </p:blipFill>
        <p:spPr>
          <a:xfrm>
            <a:off x="850350" y="457200"/>
            <a:ext cx="4616385" cy="59436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19" y="609600"/>
            <a:ext cx="4086045" cy="2979173"/>
          </a:xfrm>
        </p:spPr>
        <p:txBody>
          <a:bodyPr>
            <a:normAutofit/>
          </a:bodyPr>
          <a:lstStyle/>
          <a:p>
            <a:pPr algn="l"/>
            <a:r>
              <a:rPr lang="en-US" sz="9600" dirty="0">
                <a:solidFill>
                  <a:schemeClr val="tx1"/>
                </a:solidFill>
              </a:rPr>
              <a:t>Rent</a:t>
            </a:r>
            <a:br>
              <a:rPr lang="en-US" sz="9600" dirty="0">
                <a:solidFill>
                  <a:schemeClr val="tx1"/>
                </a:solidFill>
              </a:rPr>
            </a:br>
            <a:r>
              <a:rPr lang="en-US" sz="9600" dirty="0">
                <a:solidFill>
                  <a:schemeClr val="tx1"/>
                </a:solidFill>
              </a:rPr>
              <a:t>    Ease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CEE8A91D-4162-DC16-048A-C8C1BACEDC13}"/>
              </a:ext>
            </a:extLst>
          </p:cNvPr>
          <p:cNvSpPr txBox="1">
            <a:spLocks/>
          </p:cNvSpPr>
          <p:nvPr/>
        </p:nvSpPr>
        <p:spPr>
          <a:xfrm>
            <a:off x="850350" y="4407041"/>
            <a:ext cx="4616385" cy="199375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0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Prepared  By: </a:t>
            </a:r>
            <a:r>
              <a:rPr lang="en-US" sz="6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Krushilbhai</a:t>
            </a: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K. Desai</a:t>
            </a:r>
          </a:p>
          <a:p>
            <a:pPr algn="l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Enrollment No.: 24002170420004</a:t>
            </a:r>
          </a:p>
          <a:p>
            <a:pPr algn="l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Roll No.: 138	   Branch: AIML</a:t>
            </a:r>
          </a:p>
          <a:p>
            <a:pPr algn="l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Batch: C5</a:t>
            </a:r>
          </a:p>
        </p:txBody>
      </p:sp>
      <p:sp>
        <p:nvSpPr>
          <p:cNvPr id="7" name="Freeform 13">
            <a:extLst>
              <a:ext uri="{FF2B5EF4-FFF2-40B4-BE49-F238E27FC236}">
                <a16:creationId xmlns:a16="http://schemas.microsoft.com/office/drawing/2014/main" id="{F61E11A3-3C5F-C83B-2A4F-04844A149FD9}"/>
              </a:ext>
            </a:extLst>
          </p:cNvPr>
          <p:cNvSpPr/>
          <p:nvPr/>
        </p:nvSpPr>
        <p:spPr>
          <a:xfrm>
            <a:off x="6009" y="0"/>
            <a:ext cx="640080" cy="660400"/>
          </a:xfrm>
          <a:custGeom>
            <a:avLst/>
            <a:gdLst/>
            <a:ahLst/>
            <a:cxnLst/>
            <a:rect l="l" t="t" r="r" b="b"/>
            <a:pathLst>
              <a:path w="1278555" h="1341435">
                <a:moveTo>
                  <a:pt x="0" y="0"/>
                </a:moveTo>
                <a:lnTo>
                  <a:pt x="1278555" y="0"/>
                </a:lnTo>
                <a:lnTo>
                  <a:pt x="1278555" y="1341435"/>
                </a:lnTo>
                <a:lnTo>
                  <a:pt x="0" y="13414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8933F977-3820-997B-A4DE-F8A3DEE745B4}"/>
              </a:ext>
            </a:extLst>
          </p:cNvPr>
          <p:cNvSpPr/>
          <p:nvPr/>
        </p:nvSpPr>
        <p:spPr>
          <a:xfrm>
            <a:off x="10000091" y="5083"/>
            <a:ext cx="2191909" cy="563242"/>
          </a:xfrm>
          <a:custGeom>
            <a:avLst/>
            <a:gdLst/>
            <a:ahLst/>
            <a:cxnLst/>
            <a:rect l="l" t="t" r="r" b="b"/>
            <a:pathLst>
              <a:path w="4215320" h="802057">
                <a:moveTo>
                  <a:pt x="0" y="0"/>
                </a:moveTo>
                <a:lnTo>
                  <a:pt x="4215320" y="0"/>
                </a:lnTo>
                <a:lnTo>
                  <a:pt x="4215320" y="802056"/>
                </a:lnTo>
                <a:lnTo>
                  <a:pt x="0" y="8020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5085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969B70E-A2A4-291C-B32D-2436FF4AFBBD}"/>
              </a:ext>
            </a:extLst>
          </p:cNvPr>
          <p:cNvSpPr/>
          <p:nvPr/>
        </p:nvSpPr>
        <p:spPr>
          <a:xfrm>
            <a:off x="897890" y="485112"/>
            <a:ext cx="10363200" cy="1531525"/>
          </a:xfrm>
          <a:prstGeom prst="rect">
            <a:avLst/>
          </a:prstGeom>
          <a:solidFill>
            <a:schemeClr val="accent5">
              <a:lumMod val="40000"/>
              <a:lumOff val="60000"/>
              <a:alpha val="68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8798D-D353-8171-5D0C-C7E765596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b="1" dirty="0">
                <a:solidFill>
                  <a:schemeClr val="tx1"/>
                </a:solidFill>
              </a:rPr>
              <a:t>Project Objective</a:t>
            </a:r>
            <a:endParaRPr lang="en-IN" sz="5000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3B653-43CB-A741-A808-574671AD6B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1858F0-FC69-253F-D1DE-A7E592F07191}"/>
              </a:ext>
            </a:extLst>
          </p:cNvPr>
          <p:cNvSpPr txBox="1"/>
          <p:nvPr/>
        </p:nvSpPr>
        <p:spPr>
          <a:xfrm>
            <a:off x="1661651" y="2228671"/>
            <a:ext cx="911450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Streamline House Renting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Bridge Users &amp; Owners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 Listings Efficiently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Responsive &amp; Accessible Design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8A5C5D-63CB-59FB-40FD-012E0EEDB4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08-Aug-25</a:t>
            </a:r>
          </a:p>
        </p:txBody>
      </p:sp>
      <p:sp>
        <p:nvSpPr>
          <p:cNvPr id="6" name="Freeform 13">
            <a:extLst>
              <a:ext uri="{FF2B5EF4-FFF2-40B4-BE49-F238E27FC236}">
                <a16:creationId xmlns:a16="http://schemas.microsoft.com/office/drawing/2014/main" id="{B3623D87-8A59-6595-140C-1834D9ECD602}"/>
              </a:ext>
            </a:extLst>
          </p:cNvPr>
          <p:cNvSpPr/>
          <p:nvPr/>
        </p:nvSpPr>
        <p:spPr>
          <a:xfrm>
            <a:off x="6009" y="0"/>
            <a:ext cx="640080" cy="660400"/>
          </a:xfrm>
          <a:custGeom>
            <a:avLst/>
            <a:gdLst/>
            <a:ahLst/>
            <a:cxnLst/>
            <a:rect l="l" t="t" r="r" b="b"/>
            <a:pathLst>
              <a:path w="1278555" h="1341435">
                <a:moveTo>
                  <a:pt x="0" y="0"/>
                </a:moveTo>
                <a:lnTo>
                  <a:pt x="1278555" y="0"/>
                </a:lnTo>
                <a:lnTo>
                  <a:pt x="1278555" y="1341435"/>
                </a:lnTo>
                <a:lnTo>
                  <a:pt x="0" y="1341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1505B483-A16D-4017-634A-059AEDFBFDF4}"/>
              </a:ext>
            </a:extLst>
          </p:cNvPr>
          <p:cNvSpPr/>
          <p:nvPr/>
        </p:nvSpPr>
        <p:spPr>
          <a:xfrm>
            <a:off x="10000091" y="5083"/>
            <a:ext cx="2191909" cy="563242"/>
          </a:xfrm>
          <a:custGeom>
            <a:avLst/>
            <a:gdLst/>
            <a:ahLst/>
            <a:cxnLst/>
            <a:rect l="l" t="t" r="r" b="b"/>
            <a:pathLst>
              <a:path w="4215320" h="802057">
                <a:moveTo>
                  <a:pt x="0" y="0"/>
                </a:moveTo>
                <a:lnTo>
                  <a:pt x="4215320" y="0"/>
                </a:lnTo>
                <a:lnTo>
                  <a:pt x="4215320" y="802056"/>
                </a:lnTo>
                <a:lnTo>
                  <a:pt x="0" y="802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8313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134383-CC58-9364-3041-51C5AF967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D90877A-7E90-49D2-FDBA-491A1BEFF9EF}"/>
              </a:ext>
            </a:extLst>
          </p:cNvPr>
          <p:cNvSpPr/>
          <p:nvPr/>
        </p:nvSpPr>
        <p:spPr>
          <a:xfrm>
            <a:off x="897890" y="485112"/>
            <a:ext cx="10363200" cy="1531525"/>
          </a:xfrm>
          <a:prstGeom prst="rect">
            <a:avLst/>
          </a:prstGeom>
          <a:solidFill>
            <a:schemeClr val="accent5">
              <a:lumMod val="40000"/>
              <a:lumOff val="60000"/>
              <a:alpha val="68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36EA49-04AD-A563-FDF1-4DCDE8DD6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000" b="1" dirty="0">
                <a:solidFill>
                  <a:schemeClr val="tx1"/>
                </a:solidFill>
              </a:rPr>
              <a:t>Features</a:t>
            </a:r>
            <a:r>
              <a:rPr lang="en-IN" sz="50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9B835-70B9-BEE9-D92C-989FD3A7CB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5569F-688A-9CCA-BF80-E7A37A806288}"/>
              </a:ext>
            </a:extLst>
          </p:cNvPr>
          <p:cNvSpPr txBox="1"/>
          <p:nvPr/>
        </p:nvSpPr>
        <p:spPr>
          <a:xfrm>
            <a:off x="1661651" y="2228671"/>
            <a:ext cx="911450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Property Listings &amp; Management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&amp; Filter Functionality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Reviews &amp; Ratings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Property Detail Pages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2BD78A87-E8C2-B92A-ACBA-078346226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08-Aug-25</a:t>
            </a:r>
          </a:p>
        </p:txBody>
      </p:sp>
      <p:sp>
        <p:nvSpPr>
          <p:cNvPr id="3" name="Freeform 13">
            <a:extLst>
              <a:ext uri="{FF2B5EF4-FFF2-40B4-BE49-F238E27FC236}">
                <a16:creationId xmlns:a16="http://schemas.microsoft.com/office/drawing/2014/main" id="{2833F3C0-AA44-56B8-D6D6-2C8097765DB3}"/>
              </a:ext>
            </a:extLst>
          </p:cNvPr>
          <p:cNvSpPr/>
          <p:nvPr/>
        </p:nvSpPr>
        <p:spPr>
          <a:xfrm>
            <a:off x="6009" y="0"/>
            <a:ext cx="640080" cy="660400"/>
          </a:xfrm>
          <a:custGeom>
            <a:avLst/>
            <a:gdLst/>
            <a:ahLst/>
            <a:cxnLst/>
            <a:rect l="l" t="t" r="r" b="b"/>
            <a:pathLst>
              <a:path w="1278555" h="1341435">
                <a:moveTo>
                  <a:pt x="0" y="0"/>
                </a:moveTo>
                <a:lnTo>
                  <a:pt x="1278555" y="0"/>
                </a:lnTo>
                <a:lnTo>
                  <a:pt x="1278555" y="1341435"/>
                </a:lnTo>
                <a:lnTo>
                  <a:pt x="0" y="1341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  <p:sp>
        <p:nvSpPr>
          <p:cNvPr id="6" name="Freeform 14">
            <a:extLst>
              <a:ext uri="{FF2B5EF4-FFF2-40B4-BE49-F238E27FC236}">
                <a16:creationId xmlns:a16="http://schemas.microsoft.com/office/drawing/2014/main" id="{B27400EA-0E56-E0D8-377D-B5CC245F13C8}"/>
              </a:ext>
            </a:extLst>
          </p:cNvPr>
          <p:cNvSpPr/>
          <p:nvPr/>
        </p:nvSpPr>
        <p:spPr>
          <a:xfrm>
            <a:off x="10000091" y="5083"/>
            <a:ext cx="2191909" cy="563242"/>
          </a:xfrm>
          <a:custGeom>
            <a:avLst/>
            <a:gdLst/>
            <a:ahLst/>
            <a:cxnLst/>
            <a:rect l="l" t="t" r="r" b="b"/>
            <a:pathLst>
              <a:path w="4215320" h="802057">
                <a:moveTo>
                  <a:pt x="0" y="0"/>
                </a:moveTo>
                <a:lnTo>
                  <a:pt x="4215320" y="0"/>
                </a:lnTo>
                <a:lnTo>
                  <a:pt x="4215320" y="802056"/>
                </a:lnTo>
                <a:lnTo>
                  <a:pt x="0" y="802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7989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66015-424F-BE17-7151-79D2C82CE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3597A06-44E4-8691-65FE-2F236CEC98DF}"/>
              </a:ext>
            </a:extLst>
          </p:cNvPr>
          <p:cNvSpPr/>
          <p:nvPr/>
        </p:nvSpPr>
        <p:spPr>
          <a:xfrm>
            <a:off x="897890" y="485112"/>
            <a:ext cx="10363200" cy="1531525"/>
          </a:xfrm>
          <a:prstGeom prst="rect">
            <a:avLst/>
          </a:prstGeom>
          <a:solidFill>
            <a:schemeClr val="accent5">
              <a:lumMod val="40000"/>
              <a:lumOff val="60000"/>
              <a:alpha val="68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223B1-5E20-2A9F-E0C0-1076FA266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000" b="1" dirty="0">
                <a:solidFill>
                  <a:schemeClr val="tx1"/>
                </a:solidFill>
              </a:rPr>
              <a:t>Technologies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BC52D-8CC9-1F8F-EEBD-DEBA54BBC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66E746-95A7-9947-3CE0-00CCB8F8BDBE}"/>
              </a:ext>
            </a:extLst>
          </p:cNvPr>
          <p:cNvSpPr txBox="1"/>
          <p:nvPr/>
        </p:nvSpPr>
        <p:spPr>
          <a:xfrm>
            <a:off x="1661651" y="2228671"/>
            <a:ext cx="911450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 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EJS (Embedded JS Templates)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 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Node.js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35CDC6B-02F8-EFF7-B648-4820FFE4F4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20165611">
            <a:off x="9321485" y="4217522"/>
            <a:ext cx="1892831" cy="108926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7E7FC8-6B0D-B144-1A32-C55D77A611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08-Aug-25</a:t>
            </a:r>
          </a:p>
        </p:txBody>
      </p:sp>
      <p:sp>
        <p:nvSpPr>
          <p:cNvPr id="6" name="Freeform 13">
            <a:extLst>
              <a:ext uri="{FF2B5EF4-FFF2-40B4-BE49-F238E27FC236}">
                <a16:creationId xmlns:a16="http://schemas.microsoft.com/office/drawing/2014/main" id="{7CE77343-18F7-7952-5BD9-743DA9C86F6A}"/>
              </a:ext>
            </a:extLst>
          </p:cNvPr>
          <p:cNvSpPr/>
          <p:nvPr/>
        </p:nvSpPr>
        <p:spPr>
          <a:xfrm>
            <a:off x="6009" y="0"/>
            <a:ext cx="640080" cy="660400"/>
          </a:xfrm>
          <a:custGeom>
            <a:avLst/>
            <a:gdLst/>
            <a:ahLst/>
            <a:cxnLst/>
            <a:rect l="l" t="t" r="r" b="b"/>
            <a:pathLst>
              <a:path w="1278555" h="1341435">
                <a:moveTo>
                  <a:pt x="0" y="0"/>
                </a:moveTo>
                <a:lnTo>
                  <a:pt x="1278555" y="0"/>
                </a:lnTo>
                <a:lnTo>
                  <a:pt x="1278555" y="1341435"/>
                </a:lnTo>
                <a:lnTo>
                  <a:pt x="0" y="13414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76509A56-827A-8A72-232A-262F482CED83}"/>
              </a:ext>
            </a:extLst>
          </p:cNvPr>
          <p:cNvSpPr/>
          <p:nvPr/>
        </p:nvSpPr>
        <p:spPr>
          <a:xfrm>
            <a:off x="10000091" y="5083"/>
            <a:ext cx="2191909" cy="563242"/>
          </a:xfrm>
          <a:custGeom>
            <a:avLst/>
            <a:gdLst/>
            <a:ahLst/>
            <a:cxnLst/>
            <a:rect l="l" t="t" r="r" b="b"/>
            <a:pathLst>
              <a:path w="4215320" h="802057">
                <a:moveTo>
                  <a:pt x="0" y="0"/>
                </a:moveTo>
                <a:lnTo>
                  <a:pt x="4215320" y="0"/>
                </a:lnTo>
                <a:lnTo>
                  <a:pt x="4215320" y="802056"/>
                </a:lnTo>
                <a:lnTo>
                  <a:pt x="0" y="80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756C17-0235-D0CC-8788-70A4BA14C0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986340">
            <a:off x="8257592" y="3031447"/>
            <a:ext cx="3159966" cy="85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389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138814-0CFB-B143-478B-269BDE84E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E2524F2-1F33-66D3-4921-1E41FA66127E}"/>
              </a:ext>
            </a:extLst>
          </p:cNvPr>
          <p:cNvSpPr/>
          <p:nvPr/>
        </p:nvSpPr>
        <p:spPr>
          <a:xfrm>
            <a:off x="897890" y="485112"/>
            <a:ext cx="10363200" cy="1531525"/>
          </a:xfrm>
          <a:prstGeom prst="rect">
            <a:avLst/>
          </a:prstGeom>
          <a:solidFill>
            <a:schemeClr val="accent5">
              <a:lumMod val="40000"/>
              <a:lumOff val="60000"/>
              <a:alpha val="68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2477DD-DBA1-1273-FF39-C689DC751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000" b="1" dirty="0">
                <a:solidFill>
                  <a:schemeClr val="tx1"/>
                </a:solidFill>
              </a:rPr>
              <a:t>Future Scope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46E1C-A596-8ABC-3D27-DB217C5AFC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581946-57F0-1AED-2D72-FD9575EE57F0}"/>
              </a:ext>
            </a:extLst>
          </p:cNvPr>
          <p:cNvSpPr txBox="1"/>
          <p:nvPr/>
        </p:nvSpPr>
        <p:spPr>
          <a:xfrm>
            <a:off x="1661651" y="2228671"/>
            <a:ext cx="911450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Payment Integration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 Integration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 Development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Deployment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226E6D-3D36-78C6-F0DE-DBEDA0D2F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08-Aug-25</a:t>
            </a:r>
          </a:p>
        </p:txBody>
      </p:sp>
      <p:sp>
        <p:nvSpPr>
          <p:cNvPr id="6" name="Freeform 13">
            <a:extLst>
              <a:ext uri="{FF2B5EF4-FFF2-40B4-BE49-F238E27FC236}">
                <a16:creationId xmlns:a16="http://schemas.microsoft.com/office/drawing/2014/main" id="{F4DBE962-B160-B3E0-2230-8AD8A3240021}"/>
              </a:ext>
            </a:extLst>
          </p:cNvPr>
          <p:cNvSpPr/>
          <p:nvPr/>
        </p:nvSpPr>
        <p:spPr>
          <a:xfrm>
            <a:off x="6009" y="0"/>
            <a:ext cx="640080" cy="660400"/>
          </a:xfrm>
          <a:custGeom>
            <a:avLst/>
            <a:gdLst/>
            <a:ahLst/>
            <a:cxnLst/>
            <a:rect l="l" t="t" r="r" b="b"/>
            <a:pathLst>
              <a:path w="1278555" h="1341435">
                <a:moveTo>
                  <a:pt x="0" y="0"/>
                </a:moveTo>
                <a:lnTo>
                  <a:pt x="1278555" y="0"/>
                </a:lnTo>
                <a:lnTo>
                  <a:pt x="1278555" y="1341435"/>
                </a:lnTo>
                <a:lnTo>
                  <a:pt x="0" y="1341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AB29EC24-7892-B6CF-8E89-A8686FF7A9A2}"/>
              </a:ext>
            </a:extLst>
          </p:cNvPr>
          <p:cNvSpPr/>
          <p:nvPr/>
        </p:nvSpPr>
        <p:spPr>
          <a:xfrm>
            <a:off x="10000091" y="5083"/>
            <a:ext cx="2191909" cy="563242"/>
          </a:xfrm>
          <a:custGeom>
            <a:avLst/>
            <a:gdLst/>
            <a:ahLst/>
            <a:cxnLst/>
            <a:rect l="l" t="t" r="r" b="b"/>
            <a:pathLst>
              <a:path w="4215320" h="802057">
                <a:moveTo>
                  <a:pt x="0" y="0"/>
                </a:moveTo>
                <a:lnTo>
                  <a:pt x="4215320" y="0"/>
                </a:lnTo>
                <a:lnTo>
                  <a:pt x="4215320" y="802056"/>
                </a:lnTo>
                <a:lnTo>
                  <a:pt x="0" y="8020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1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61152-381E-D654-15E9-7C4F09608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59" y="655320"/>
            <a:ext cx="10260453" cy="5486400"/>
          </a:xfrm>
        </p:spPr>
        <p:txBody>
          <a:bodyPr>
            <a:normAutofit/>
          </a:bodyPr>
          <a:lstStyle/>
          <a:p>
            <a:pPr algn="ctr"/>
            <a:r>
              <a:rPr lang="en-US" sz="9600" dirty="0"/>
              <a:t>Thank you …</a:t>
            </a:r>
          </a:p>
        </p:txBody>
      </p:sp>
      <p:sp>
        <p:nvSpPr>
          <p:cNvPr id="2" name="Freeform 13">
            <a:extLst>
              <a:ext uri="{FF2B5EF4-FFF2-40B4-BE49-F238E27FC236}">
                <a16:creationId xmlns:a16="http://schemas.microsoft.com/office/drawing/2014/main" id="{A9B173B4-8E04-BEB3-4AFE-35CFD740F12C}"/>
              </a:ext>
            </a:extLst>
          </p:cNvPr>
          <p:cNvSpPr/>
          <p:nvPr/>
        </p:nvSpPr>
        <p:spPr>
          <a:xfrm>
            <a:off x="6009" y="0"/>
            <a:ext cx="640080" cy="660400"/>
          </a:xfrm>
          <a:custGeom>
            <a:avLst/>
            <a:gdLst/>
            <a:ahLst/>
            <a:cxnLst/>
            <a:rect l="l" t="t" r="r" b="b"/>
            <a:pathLst>
              <a:path w="1278555" h="1341435">
                <a:moveTo>
                  <a:pt x="0" y="0"/>
                </a:moveTo>
                <a:lnTo>
                  <a:pt x="1278555" y="0"/>
                </a:lnTo>
                <a:lnTo>
                  <a:pt x="1278555" y="1341435"/>
                </a:lnTo>
                <a:lnTo>
                  <a:pt x="0" y="13414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  <p:sp>
        <p:nvSpPr>
          <p:cNvPr id="3" name="Freeform 14">
            <a:extLst>
              <a:ext uri="{FF2B5EF4-FFF2-40B4-BE49-F238E27FC236}">
                <a16:creationId xmlns:a16="http://schemas.microsoft.com/office/drawing/2014/main" id="{289732CE-28CA-8DE4-2109-9E81920EA056}"/>
              </a:ext>
            </a:extLst>
          </p:cNvPr>
          <p:cNvSpPr/>
          <p:nvPr/>
        </p:nvSpPr>
        <p:spPr>
          <a:xfrm>
            <a:off x="10000091" y="5083"/>
            <a:ext cx="2191909" cy="563242"/>
          </a:xfrm>
          <a:custGeom>
            <a:avLst/>
            <a:gdLst/>
            <a:ahLst/>
            <a:cxnLst/>
            <a:rect l="l" t="t" r="r" b="b"/>
            <a:pathLst>
              <a:path w="4215320" h="802057">
                <a:moveTo>
                  <a:pt x="0" y="0"/>
                </a:moveTo>
                <a:lnTo>
                  <a:pt x="4215320" y="0"/>
                </a:lnTo>
                <a:lnTo>
                  <a:pt x="4215320" y="802056"/>
                </a:lnTo>
                <a:lnTo>
                  <a:pt x="0" y="8020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84453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7CDA33-9251-49D0-A51A-7888AA3E0635}">
  <ds:schemaRefs>
    <ds:schemaRef ds:uri="16c05727-aa75-4e4a-9b5f-8a80a1165891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230e9df3-be65-4c73-a93b-d1236ebd677e"/>
    <ds:schemaRef ds:uri="http://purl.org/dc/terms/"/>
    <ds:schemaRef ds:uri="http://schemas.microsoft.com/office/2006/documentManagement/types"/>
    <ds:schemaRef ds:uri="http://purl.org/dc/elements/1.1/"/>
    <ds:schemaRef ds:uri="http://schemas.microsoft.com/sharepoint/v3"/>
    <ds:schemaRef ds:uri="http://schemas.openxmlformats.org/package/2006/metadata/core-properties"/>
    <ds:schemaRef ds:uri="71af3243-3dd4-4a8d-8c0d-dd76da1f02a5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2E4FA29-61E2-42A6-9537-732ED628B6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103</Words>
  <Application>Microsoft Office PowerPoint</Application>
  <PresentationFormat>Widescreen</PresentationFormat>
  <Paragraphs>43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Bodoni MT</vt:lpstr>
      <vt:lpstr>Calibri</vt:lpstr>
      <vt:lpstr>Source Sans Pro Light</vt:lpstr>
      <vt:lpstr>Times New Roman</vt:lpstr>
      <vt:lpstr>Wingdings</vt:lpstr>
      <vt:lpstr>Custom</vt:lpstr>
      <vt:lpstr>Rent     Ease</vt:lpstr>
      <vt:lpstr>Project Objective</vt:lpstr>
      <vt:lpstr>Features </vt:lpstr>
      <vt:lpstr>Technologies </vt:lpstr>
      <vt:lpstr>Future Scope</vt:lpstr>
      <vt:lpstr>Thank you 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cp:lastModifiedBy>Krushil Desai</cp:lastModifiedBy>
  <cp:revision>18</cp:revision>
  <dcterms:created xsi:type="dcterms:W3CDTF">2024-02-15T19:21:17Z</dcterms:created>
  <dcterms:modified xsi:type="dcterms:W3CDTF">2025-08-06T06:59:29Z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